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2" r:id="rId6"/>
    <p:sldId id="261" r:id="rId7"/>
    <p:sldId id="263" r:id="rId8"/>
    <p:sldId id="264" r:id="rId9"/>
    <p:sldId id="265" r:id="rId10"/>
    <p:sldId id="266" r:id="rId11"/>
    <p:sldId id="267" r:id="rId1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2"/>
    <p:restoredTop sz="93165"/>
  </p:normalViewPr>
  <p:slideViewPr>
    <p:cSldViewPr snapToGrid="0" snapToObjects="1">
      <p:cViewPr varScale="1">
        <p:scale>
          <a:sx n="60" d="100"/>
          <a:sy n="60" d="100"/>
        </p:scale>
        <p:origin x="18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17439-097E-2F4E-9754-570A7B9F67E4}" type="datetimeFigureOut">
              <a:rPr kumimoji="1" lang="zh-CN" altLang="en-US" smtClean="0"/>
              <a:t>2020/3/27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232EDE-C3FE-7340-9EDE-4CE5250FAEB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059563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 smtClean="0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3B74F-967B-F34B-90CC-6AB901889F5B}" type="datetimeFigureOut">
              <a:rPr kumimoji="1" lang="zh-CN" altLang="en-US" smtClean="0"/>
              <a:t>2020/3/27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25331-F5ED-2440-AEB1-C0009A3B20C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946623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3B74F-967B-F34B-90CC-6AB901889F5B}" type="datetimeFigureOut">
              <a:rPr kumimoji="1" lang="zh-CN" altLang="en-US" smtClean="0"/>
              <a:t>2020/3/27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25331-F5ED-2440-AEB1-C0009A3B20C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202611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3B74F-967B-F34B-90CC-6AB901889F5B}" type="datetimeFigureOut">
              <a:rPr kumimoji="1" lang="zh-CN" altLang="en-US" smtClean="0"/>
              <a:t>2020/3/27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25331-F5ED-2440-AEB1-C0009A3B20C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434078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3B74F-967B-F34B-90CC-6AB901889F5B}" type="datetimeFigureOut">
              <a:rPr kumimoji="1" lang="zh-CN" altLang="en-US" smtClean="0"/>
              <a:t>2020/3/27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25331-F5ED-2440-AEB1-C0009A3B20C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913466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3B74F-967B-F34B-90CC-6AB901889F5B}" type="datetimeFigureOut">
              <a:rPr kumimoji="1" lang="zh-CN" altLang="en-US" smtClean="0"/>
              <a:t>2020/3/27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25331-F5ED-2440-AEB1-C0009A3B20C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934435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3B74F-967B-F34B-90CC-6AB901889F5B}" type="datetimeFigureOut">
              <a:rPr kumimoji="1" lang="zh-CN" altLang="en-US" smtClean="0"/>
              <a:t>2020/3/27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25331-F5ED-2440-AEB1-C0009A3B20C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090196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3B74F-967B-F34B-90CC-6AB901889F5B}" type="datetimeFigureOut">
              <a:rPr kumimoji="1" lang="zh-CN" altLang="en-US" smtClean="0"/>
              <a:t>2020/3/27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25331-F5ED-2440-AEB1-C0009A3B20C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72398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3B74F-967B-F34B-90CC-6AB901889F5B}" type="datetimeFigureOut">
              <a:rPr kumimoji="1" lang="zh-CN" altLang="en-US" smtClean="0"/>
              <a:t>2020/3/27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25331-F5ED-2440-AEB1-C0009A3B20C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414631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3B74F-967B-F34B-90CC-6AB901889F5B}" type="datetimeFigureOut">
              <a:rPr kumimoji="1" lang="zh-CN" altLang="en-US" smtClean="0"/>
              <a:t>2020/3/27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25331-F5ED-2440-AEB1-C0009A3B20C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03287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3B74F-967B-F34B-90CC-6AB901889F5B}" type="datetimeFigureOut">
              <a:rPr kumimoji="1" lang="zh-CN" altLang="en-US" smtClean="0"/>
              <a:t>2020/3/27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25331-F5ED-2440-AEB1-C0009A3B20C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67841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3B74F-967B-F34B-90CC-6AB901889F5B}" type="datetimeFigureOut">
              <a:rPr kumimoji="1" lang="zh-CN" altLang="en-US" smtClean="0"/>
              <a:t>2020/3/27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25331-F5ED-2440-AEB1-C0009A3B20C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812648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F3B74F-967B-F34B-90CC-6AB901889F5B}" type="datetimeFigureOut">
              <a:rPr kumimoji="1" lang="zh-CN" altLang="en-US" smtClean="0"/>
              <a:t>2020/3/27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F25331-F5ED-2440-AEB1-C0009A3B20C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124950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zh.wikipedia.org/zh-cn/%E8%82%AF%C2%B7%E6%B1%A4%E6%99%AE%E9%80%8A" TargetMode="External"/><Relationship Id="rId4" Type="http://schemas.openxmlformats.org/officeDocument/2006/relationships/hyperlink" Target="https://zh.wikipedia.org/zh-cn/%E9%81%93%E6%A0%BC%E6%8B%89%E6%96%AF%C2%B7%E9%BA%A5%E5%85%8B%E7%BE%85%E4%BC%8A" TargetMode="External"/><Relationship Id="rId5" Type="http://schemas.openxmlformats.org/officeDocument/2006/relationships/hyperlink" Target="https://zh.wikipedia.org/zh-cn/%E7%AE%A1%E9%81%93_(Unix)" TargetMode="External"/><Relationship Id="rId6" Type="http://schemas.openxmlformats.org/officeDocument/2006/relationships/hyperlink" Target="https://en.wikipedia.org/wiki/Pipeline_(Unix)" TargetMode="External"/><Relationship Id="rId7" Type="http://schemas.openxmlformats.org/officeDocument/2006/relationships/hyperlink" Target="https://blog.gobyoung.com/2017/how-linux-implements-pipe/" TargetMode="External"/><Relationship Id="rId8" Type="http://schemas.openxmlformats.org/officeDocument/2006/relationships/hyperlink" Target="https://docs.python.org/zh-cn/3.8/library/subprocess.html" TargetMode="External"/><Relationship Id="rId9" Type="http://schemas.openxmlformats.org/officeDocument/2006/relationships/hyperlink" Target="https://juejin.im/post/5bc98b36f265da0af93b34c6" TargetMode="External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tiff"/><Relationship Id="rId3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5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10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4" Type="http://schemas.openxmlformats.org/officeDocument/2006/relationships/image" Target="../media/image12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1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368056" y="1105786"/>
            <a:ext cx="9144000" cy="1681163"/>
          </a:xfrm>
        </p:spPr>
        <p:txBody>
          <a:bodyPr>
            <a:normAutofit/>
          </a:bodyPr>
          <a:lstStyle/>
          <a:p>
            <a:r>
              <a:rPr kumimoji="1" lang="en-US" altLang="zh-CN" sz="7200" dirty="0" smtClean="0">
                <a:latin typeface="Microsoft YaHei" charset="-122"/>
                <a:ea typeface="Microsoft YaHei" charset="-122"/>
                <a:cs typeface="Microsoft YaHei" charset="-122"/>
              </a:rPr>
              <a:t>awesome-pipeline</a:t>
            </a:r>
            <a:endParaRPr kumimoji="1" lang="zh-CN" altLang="en-US" sz="72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3916326" y="3431916"/>
            <a:ext cx="4047460" cy="587190"/>
          </a:xfrm>
        </p:spPr>
        <p:txBody>
          <a:bodyPr>
            <a:normAutofit/>
          </a:bodyPr>
          <a:lstStyle/>
          <a:p>
            <a:r>
              <a:rPr kumimoji="1" lang="en-US" altLang="zh-CN" sz="2800" dirty="0" smtClean="0">
                <a:latin typeface="Microsoft YaHei" charset="-122"/>
                <a:ea typeface="Microsoft YaHei" charset="-122"/>
                <a:cs typeface="Microsoft YaHei" charset="-122"/>
              </a:rPr>
              <a:t>By</a:t>
            </a:r>
            <a:r>
              <a:rPr kumimoji="1" lang="zh-CN" altLang="en-US" sz="2800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en-US" altLang="zh-CN" sz="2800" dirty="0" err="1" smtClean="0">
                <a:latin typeface="Microsoft YaHei" charset="-122"/>
                <a:ea typeface="Microsoft YaHei" charset="-122"/>
                <a:cs typeface="Microsoft YaHei" charset="-122"/>
              </a:rPr>
              <a:t>WoodenRobot</a:t>
            </a:r>
            <a:endParaRPr kumimoji="1" lang="zh-CN" altLang="en-US" sz="28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2169042" cy="122008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381693" cy="1339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883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381693" cy="1339703"/>
          </a:xfrm>
          <a:prstGeom prst="rect">
            <a:avLst/>
          </a:prstGeom>
        </p:spPr>
      </p:pic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722473" y="3530011"/>
            <a:ext cx="11036595" cy="3530008"/>
          </a:xfrm>
        </p:spPr>
        <p:txBody>
          <a:bodyPr>
            <a:normAutofit/>
          </a:bodyPr>
          <a:lstStyle/>
          <a:p>
            <a:pPr algn="l"/>
            <a:r>
              <a:rPr lang="zh-CN" altLang="en-US" sz="2800" dirty="0" smtClean="0">
                <a:effectLst/>
              </a:rPr>
              <a:t/>
            </a:r>
            <a:br>
              <a:rPr lang="zh-CN" altLang="en-US" sz="2800" dirty="0" smtClean="0">
                <a:effectLst/>
              </a:rPr>
            </a:br>
            <a:endParaRPr lang="zh-CN" altLang="en-US" sz="2800" dirty="0" smtClean="0">
              <a:effectLst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149086" y="1108870"/>
            <a:ext cx="2954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如何参与开源项目？</a:t>
            </a:r>
            <a:endParaRPr kumimoji="1" lang="zh-CN" altLang="en-US" sz="24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149086" y="2232837"/>
            <a:ext cx="6124354" cy="18846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提交 </a:t>
            </a:r>
            <a:r>
              <a:rPr kumimoji="1"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issue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翻译文档</a:t>
            </a:r>
            <a:endParaRPr kumimoji="1" lang="en-US" altLang="zh-CN" sz="20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修改 </a:t>
            </a:r>
            <a:r>
              <a:rPr kumimoji="1"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bug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为开源项目添加新功能</a:t>
            </a:r>
            <a:endParaRPr kumimoji="1" lang="en-US" altLang="zh-CN" sz="2000" dirty="0" smtClean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18880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381693" cy="1339703"/>
          </a:xfrm>
          <a:prstGeom prst="rect">
            <a:avLst/>
          </a:prstGeom>
        </p:spPr>
      </p:pic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722473" y="3530011"/>
            <a:ext cx="11036595" cy="3530008"/>
          </a:xfrm>
        </p:spPr>
        <p:txBody>
          <a:bodyPr>
            <a:normAutofit/>
          </a:bodyPr>
          <a:lstStyle/>
          <a:p>
            <a:pPr algn="l"/>
            <a:r>
              <a:rPr lang="zh-CN" altLang="en-US" sz="2800" dirty="0" smtClean="0">
                <a:effectLst/>
              </a:rPr>
              <a:t/>
            </a:r>
            <a:br>
              <a:rPr lang="zh-CN" altLang="en-US" sz="2800" dirty="0" smtClean="0">
                <a:effectLst/>
              </a:rPr>
            </a:br>
            <a:endParaRPr lang="zh-CN" altLang="en-US" sz="2800" dirty="0" smtClean="0">
              <a:effectLst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193464" y="962868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参考文章</a:t>
            </a:r>
            <a:endParaRPr kumimoji="1" lang="zh-CN" altLang="en-US" sz="24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722473" y="1971028"/>
            <a:ext cx="10590028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dirty="0">
                <a:latin typeface="Microsoft YaHei" charset="-122"/>
                <a:ea typeface="Microsoft YaHei" charset="-122"/>
                <a:cs typeface="Microsoft YaHei" charset="-122"/>
                <a:hlinkClick r:id="rId3"/>
              </a:rPr>
              <a:t>肯</a:t>
            </a:r>
            <a:r>
              <a:rPr lang="en-US" altLang="zh-CN" sz="2000" dirty="0">
                <a:latin typeface="Microsoft YaHei" charset="-122"/>
                <a:ea typeface="Microsoft YaHei" charset="-122"/>
                <a:cs typeface="Microsoft YaHei" charset="-122"/>
                <a:hlinkClick r:id="rId3"/>
              </a:rPr>
              <a:t>·</a:t>
            </a:r>
            <a:r>
              <a:rPr lang="zh-CN" altLang="en-US" sz="2000" dirty="0">
                <a:latin typeface="Microsoft YaHei" charset="-122"/>
                <a:ea typeface="Microsoft YaHei" charset="-122"/>
                <a:cs typeface="Microsoft YaHei" charset="-122"/>
                <a:hlinkClick r:id="rId3"/>
              </a:rPr>
              <a:t>汤普逊</a:t>
            </a:r>
            <a:endParaRPr lang="en-US" altLang="zh-CN" sz="2000" dirty="0" smtClean="0">
              <a:latin typeface="Microsoft YaHei" charset="-122"/>
              <a:ea typeface="Microsoft YaHei" charset="-122"/>
              <a:cs typeface="Microsoft YaHei" charset="-122"/>
              <a:hlinkClick r:id="rId3"/>
            </a:endParaRPr>
          </a:p>
          <a:p>
            <a:pPr marL="457200" lvl="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dirty="0">
                <a:latin typeface="Microsoft YaHei" charset="-122"/>
                <a:ea typeface="Microsoft YaHei" charset="-122"/>
                <a:cs typeface="Microsoft YaHei" charset="-122"/>
                <a:hlinkClick r:id="rId4"/>
              </a:rPr>
              <a:t>道格拉斯</a:t>
            </a:r>
            <a:r>
              <a:rPr lang="en-US" altLang="zh-CN" sz="2000" dirty="0">
                <a:latin typeface="Microsoft YaHei" charset="-122"/>
                <a:ea typeface="Microsoft YaHei" charset="-122"/>
                <a:cs typeface="Microsoft YaHei" charset="-122"/>
                <a:hlinkClick r:id="rId4"/>
              </a:rPr>
              <a:t>·</a:t>
            </a:r>
            <a:r>
              <a:rPr lang="zh-CN" altLang="en-US" sz="2000" dirty="0">
                <a:latin typeface="Microsoft YaHei" charset="-122"/>
                <a:ea typeface="Microsoft YaHei" charset="-122"/>
                <a:cs typeface="Microsoft YaHei" charset="-122"/>
                <a:hlinkClick r:id="rId4"/>
              </a:rPr>
              <a:t>麦克罗</a:t>
            </a:r>
            <a:r>
              <a:rPr lang="zh-CN" altLang="en-US" sz="2000" dirty="0" smtClean="0">
                <a:latin typeface="Microsoft YaHei" charset="-122"/>
                <a:ea typeface="Microsoft YaHei" charset="-122"/>
                <a:cs typeface="Microsoft YaHei" charset="-122"/>
                <a:hlinkClick r:id="rId4"/>
              </a:rPr>
              <a:t>伊</a:t>
            </a:r>
            <a:endParaRPr lang="en-US" altLang="zh-CN" sz="20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zh-CN" sz="2000" dirty="0">
                <a:latin typeface="Microsoft YaHei" charset="-122"/>
                <a:ea typeface="Microsoft YaHei" charset="-122"/>
                <a:cs typeface="Microsoft YaHei" charset="-122"/>
                <a:hlinkClick r:id="rId5"/>
              </a:rPr>
              <a:t>管道 (Unix)</a:t>
            </a:r>
            <a:endParaRPr lang="zh-CN" altLang="zh-CN" sz="20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2000" dirty="0">
                <a:latin typeface="Microsoft YaHei" charset="-122"/>
                <a:ea typeface="Microsoft YaHei" charset="-122"/>
                <a:cs typeface="Microsoft YaHei" charset="-122"/>
                <a:hlinkClick r:id="rId6"/>
              </a:rPr>
              <a:t>Pipeline (Unix</a:t>
            </a:r>
            <a:r>
              <a:rPr lang="en-US" altLang="zh-CN" sz="2000" dirty="0" smtClean="0">
                <a:latin typeface="Microsoft YaHei" charset="-122"/>
                <a:ea typeface="Microsoft YaHei" charset="-122"/>
                <a:cs typeface="Microsoft YaHei" charset="-122"/>
                <a:hlinkClick r:id="rId6"/>
              </a:rPr>
              <a:t>)</a:t>
            </a:r>
            <a:endParaRPr lang="en-US" altLang="zh-CN" sz="20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2000" dirty="0">
                <a:latin typeface="Microsoft YaHei" charset="-122"/>
                <a:ea typeface="Microsoft YaHei" charset="-122"/>
                <a:cs typeface="Microsoft YaHei" charset="-122"/>
                <a:hlinkClick r:id="rId7"/>
              </a:rPr>
              <a:t>pipe(7) </a:t>
            </a:r>
            <a:r>
              <a:rPr lang="zh-CN" altLang="en-US" sz="2000" dirty="0">
                <a:latin typeface="Microsoft YaHei" charset="-122"/>
                <a:ea typeface="Microsoft YaHei" charset="-122"/>
                <a:cs typeface="Microsoft YaHei" charset="-122"/>
                <a:hlinkClick r:id="rId7"/>
              </a:rPr>
              <a:t>原理与</a:t>
            </a:r>
            <a:r>
              <a:rPr lang="zh-CN" altLang="en-US" sz="2000" dirty="0" smtClean="0">
                <a:latin typeface="Microsoft YaHei" charset="-122"/>
                <a:ea typeface="Microsoft YaHei" charset="-122"/>
                <a:cs typeface="Microsoft YaHei" charset="-122"/>
                <a:hlinkClick r:id="rId7"/>
              </a:rPr>
              <a:t>实现</a:t>
            </a:r>
            <a:endParaRPr lang="en-US" altLang="zh-CN" sz="20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2000" dirty="0">
                <a:latin typeface="Microsoft YaHei" charset="-122"/>
                <a:ea typeface="Microsoft YaHei" charset="-122"/>
                <a:cs typeface="Microsoft YaHei" charset="-122"/>
                <a:hlinkClick r:id="rId8" tooltip="subprocess: Subprocess management."/>
              </a:rPr>
              <a:t>subprocess --- </a:t>
            </a:r>
            <a:r>
              <a:rPr lang="zh-CN" altLang="en-US" sz="2000" dirty="0">
                <a:latin typeface="Microsoft YaHei" charset="-122"/>
                <a:ea typeface="Microsoft YaHei" charset="-122"/>
                <a:cs typeface="Microsoft YaHei" charset="-122"/>
                <a:hlinkClick r:id="rId8" tooltip="subprocess: Subprocess management."/>
              </a:rPr>
              <a:t>子进程</a:t>
            </a:r>
            <a:r>
              <a:rPr lang="zh-CN" altLang="en-US" sz="2000" dirty="0" smtClean="0">
                <a:latin typeface="Microsoft YaHei" charset="-122"/>
                <a:ea typeface="Microsoft YaHei" charset="-122"/>
                <a:cs typeface="Microsoft YaHei" charset="-122"/>
                <a:hlinkClick r:id="rId8" tooltip="subprocess: Subprocess management."/>
              </a:rPr>
              <a:t>管理</a:t>
            </a:r>
            <a:endParaRPr lang="zh-CN" altLang="en-US" sz="20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dirty="0">
                <a:latin typeface="Microsoft YaHei" charset="-122"/>
                <a:ea typeface="Microsoft YaHei" charset="-122"/>
                <a:cs typeface="Microsoft YaHei" charset="-122"/>
                <a:hlinkClick r:id="rId9"/>
              </a:rPr>
              <a:t>一个小小的 </a:t>
            </a:r>
            <a:r>
              <a:rPr lang="en-US" altLang="zh-CN" sz="2000" dirty="0">
                <a:latin typeface="Microsoft YaHei" charset="-122"/>
                <a:ea typeface="Microsoft YaHei" charset="-122"/>
                <a:cs typeface="Microsoft YaHei" charset="-122"/>
                <a:hlinkClick r:id="rId9"/>
              </a:rPr>
              <a:t>Shell </a:t>
            </a:r>
            <a:r>
              <a:rPr lang="zh-CN" altLang="en-US" sz="2000" dirty="0">
                <a:latin typeface="Microsoft YaHei" charset="-122"/>
                <a:ea typeface="Microsoft YaHei" charset="-122"/>
                <a:cs typeface="Microsoft YaHei" charset="-122"/>
                <a:hlinkClick r:id="rId9"/>
              </a:rPr>
              <a:t>管道符，内部实现可真不简单！</a:t>
            </a:r>
            <a:endParaRPr lang="en-US" altLang="zh-CN" sz="20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70151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381693" cy="1339703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368056" y="1019507"/>
            <a:ext cx="9144000" cy="702968"/>
          </a:xfrm>
        </p:spPr>
        <p:txBody>
          <a:bodyPr>
            <a:normAutofit/>
          </a:bodyPr>
          <a:lstStyle/>
          <a:p>
            <a:r>
              <a:rPr kumimoji="1" lang="zh-CN" altLang="en-US" sz="4000" dirty="0" smtClean="0">
                <a:latin typeface="Microsoft YaHei" charset="-122"/>
                <a:ea typeface="Microsoft YaHei" charset="-122"/>
                <a:cs typeface="Microsoft YaHei" charset="-122"/>
              </a:rPr>
              <a:t>目录</a:t>
            </a:r>
            <a:endParaRPr kumimoji="1" lang="zh-CN" altLang="en-US" sz="40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723013" y="1977657"/>
            <a:ext cx="11036595" cy="3530008"/>
          </a:xfrm>
        </p:spPr>
        <p:txBody>
          <a:bodyPr>
            <a:normAutofit fontScale="85000" lnSpcReduction="10000"/>
          </a:bodyPr>
          <a:lstStyle/>
          <a:p>
            <a:pPr marL="457200" indent="-457200" algn="l">
              <a:lnSpc>
                <a:spcPct val="150000"/>
              </a:lnSpc>
              <a:buFont typeface="Arial" charset="0"/>
              <a:buChar char="•"/>
            </a:pPr>
            <a:r>
              <a:rPr lang="zh-CN" altLang="en-US" sz="3200" dirty="0" smtClean="0">
                <a:effectLst/>
              </a:rPr>
              <a:t>协助开发 </a:t>
            </a:r>
            <a:r>
              <a:rPr lang="en-US" altLang="zh-CN" sz="3200" dirty="0" err="1" smtClean="0">
                <a:effectLst/>
              </a:rPr>
              <a:t>iredis</a:t>
            </a:r>
            <a:r>
              <a:rPr lang="en-US" altLang="zh-CN" sz="3200" dirty="0" smtClean="0">
                <a:effectLst/>
              </a:rPr>
              <a:t> pipeline feature </a:t>
            </a:r>
            <a:r>
              <a:rPr lang="zh-CN" altLang="en-US" sz="3200" dirty="0" smtClean="0">
                <a:effectLst/>
              </a:rPr>
              <a:t>的始末</a:t>
            </a:r>
          </a:p>
          <a:p>
            <a:pPr marL="457200" indent="-457200" algn="l">
              <a:lnSpc>
                <a:spcPct val="150000"/>
              </a:lnSpc>
              <a:buFont typeface="Arial" charset="0"/>
              <a:buChar char="•"/>
            </a:pPr>
            <a:r>
              <a:rPr lang="en-US" altLang="zh-CN" sz="3200" dirty="0" smtClean="0"/>
              <a:t>S</a:t>
            </a:r>
            <a:r>
              <a:rPr lang="en-US" altLang="zh-CN" sz="3200" dirty="0" smtClean="0">
                <a:effectLst/>
              </a:rPr>
              <a:t>hell </a:t>
            </a:r>
            <a:r>
              <a:rPr lang="zh-CN" altLang="en-US" sz="3200" dirty="0" smtClean="0">
                <a:effectLst/>
              </a:rPr>
              <a:t>的 </a:t>
            </a:r>
            <a:r>
              <a:rPr lang="en-US" altLang="zh-CN" sz="3200" dirty="0" smtClean="0">
                <a:effectLst/>
              </a:rPr>
              <a:t>pipeline</a:t>
            </a:r>
            <a:r>
              <a:rPr lang="zh-CN" altLang="en-US" sz="3200" dirty="0" smtClean="0">
                <a:effectLst/>
              </a:rPr>
              <a:t> 原理</a:t>
            </a:r>
            <a:r>
              <a:rPr lang="zh-CN" altLang="en-US" sz="3200" dirty="0" smtClean="0"/>
              <a:t>及</a:t>
            </a:r>
            <a:r>
              <a:rPr lang="zh-CN" altLang="en-US" sz="3200" dirty="0" smtClean="0">
                <a:effectLst/>
              </a:rPr>
              <a:t>常用操作</a:t>
            </a:r>
          </a:p>
          <a:p>
            <a:pPr marL="457200" indent="-457200" algn="l">
              <a:lnSpc>
                <a:spcPct val="150000"/>
              </a:lnSpc>
              <a:buFont typeface="Arial" charset="0"/>
              <a:buChar char="•"/>
            </a:pPr>
            <a:r>
              <a:rPr lang="en-US" altLang="zh-CN" sz="3200" dirty="0"/>
              <a:t>P</a:t>
            </a:r>
            <a:r>
              <a:rPr lang="en-US" altLang="zh-CN" sz="3200" dirty="0" smtClean="0">
                <a:effectLst/>
              </a:rPr>
              <a:t>ython </a:t>
            </a:r>
            <a:r>
              <a:rPr lang="zh-CN" altLang="en-US" sz="3200" dirty="0" smtClean="0">
                <a:effectLst/>
              </a:rPr>
              <a:t>的 </a:t>
            </a:r>
            <a:r>
              <a:rPr lang="en-US" altLang="zh-CN" sz="3200" dirty="0" err="1" smtClean="0">
                <a:effectLst/>
              </a:rPr>
              <a:t>subprocess</a:t>
            </a:r>
            <a:r>
              <a:rPr lang="en-US" altLang="zh-CN" sz="3200" dirty="0" smtClean="0">
                <a:effectLst/>
              </a:rPr>
              <a:t> </a:t>
            </a:r>
            <a:r>
              <a:rPr lang="zh-CN" altLang="en-US" sz="3200" dirty="0" smtClean="0">
                <a:effectLst/>
              </a:rPr>
              <a:t>接口</a:t>
            </a:r>
          </a:p>
          <a:p>
            <a:pPr marL="457200" indent="-457200" algn="l">
              <a:lnSpc>
                <a:spcPct val="150000"/>
              </a:lnSpc>
              <a:buFont typeface="Arial" charset="0"/>
              <a:buChar char="•"/>
            </a:pPr>
            <a:r>
              <a:rPr lang="zh-CN" altLang="en-US" sz="3200" dirty="0" smtClean="0">
                <a:effectLst/>
              </a:rPr>
              <a:t>如何参与开源项目</a:t>
            </a:r>
          </a:p>
          <a:p>
            <a:pPr algn="l"/>
            <a:r>
              <a:rPr lang="zh-CN" altLang="en-US" sz="2800" dirty="0" smtClean="0">
                <a:effectLst/>
              </a:rPr>
              <a:t/>
            </a:r>
            <a:br>
              <a:rPr lang="zh-CN" altLang="en-US" sz="2800" dirty="0" smtClean="0">
                <a:effectLst/>
              </a:rPr>
            </a:br>
            <a:endParaRPr lang="zh-CN" altLang="en-US" sz="2800" dirty="0" smtClean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075956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2037" y="375704"/>
            <a:ext cx="5447926" cy="6106589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381693" cy="1339703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019105" y="3136612"/>
            <a:ext cx="57037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 smtClean="0">
                <a:latin typeface="Microsoft YaHei" charset="-122"/>
                <a:ea typeface="Microsoft YaHei" charset="-122"/>
                <a:cs typeface="Microsoft YaHei" charset="-122"/>
              </a:rPr>
              <a:t>一切源自于一个 </a:t>
            </a:r>
            <a:r>
              <a:rPr kumimoji="1" lang="en-US" altLang="zh-CN" sz="3200" dirty="0" smtClean="0">
                <a:latin typeface="Microsoft YaHei" charset="-122"/>
                <a:ea typeface="Microsoft YaHei" charset="-122"/>
                <a:cs typeface="Microsoft YaHei" charset="-122"/>
              </a:rPr>
              <a:t>bug</a:t>
            </a:r>
            <a:endParaRPr kumimoji="1" lang="zh-CN" altLang="en-US" sz="32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28911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381693" cy="1339703"/>
          </a:xfrm>
          <a:prstGeom prst="rect">
            <a:avLst/>
          </a:prstGeom>
        </p:spPr>
      </p:pic>
      <p:pic>
        <p:nvPicPr>
          <p:cNvPr id="1028" name="Picture 4" descr="·湯普遜：肯尼斯·藍·湯普遜(英語:Kenneth Lane Thomp -華人百科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4958" y="1573661"/>
            <a:ext cx="3203943" cy="2402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ww.ithistory.org/sites/default/files/honor-rol...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3236" y="1339703"/>
            <a:ext cx="1991833" cy="2636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本框 7"/>
          <p:cNvSpPr txBox="1"/>
          <p:nvPr/>
        </p:nvSpPr>
        <p:spPr>
          <a:xfrm>
            <a:off x="1034901" y="4180344"/>
            <a:ext cx="31685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Pipeline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 的概念是 </a:t>
            </a:r>
            <a:r>
              <a:rPr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1964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 由马尔科姆</a:t>
            </a:r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·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道格拉斯</a:t>
            </a:r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·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麦克罗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伊提出的。</a:t>
            </a:r>
            <a:endParaRPr kumimoji="1"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613452" y="4178172"/>
            <a:ext cx="43309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Pipeline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 是</a:t>
            </a:r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由肯尼斯</a:t>
            </a:r>
            <a:r>
              <a:rPr kumimoji="1"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·</a:t>
            </a:r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蓝</a:t>
            </a:r>
            <a:r>
              <a:rPr kumimoji="1"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·</a:t>
            </a:r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汤普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逊在 </a:t>
            </a:r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1973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 年 </a:t>
            </a:r>
            <a:r>
              <a:rPr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Unix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3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 系统中第一次实现的。</a:t>
            </a:r>
            <a:endParaRPr kumimoji="1"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613452" y="4775479"/>
            <a:ext cx="4550734" cy="20585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charset="0"/>
              <a:buChar char="•"/>
            </a:pP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设计和实现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了 </a:t>
            </a:r>
            <a:r>
              <a:rPr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Unix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 操作系统</a:t>
            </a:r>
            <a:endParaRPr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85750" indent="-285750">
              <a:lnSpc>
                <a:spcPct val="120000"/>
              </a:lnSpc>
              <a:buFont typeface="Arial" charset="0"/>
              <a:buChar char="•"/>
            </a:pP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创造了 </a:t>
            </a:r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B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 语言</a:t>
            </a:r>
            <a:endParaRPr kumimoji="1"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85750" indent="-285750">
              <a:lnSpc>
                <a:spcPct val="120000"/>
              </a:lnSpc>
              <a:buFont typeface="Arial" charset="0"/>
              <a:buChar char="•"/>
            </a:pPr>
            <a:r>
              <a:rPr kumimoji="1"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Plan </a:t>
            </a:r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9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 操作系统</a:t>
            </a:r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的创造者和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开发者</a:t>
            </a:r>
            <a:endParaRPr kumimoji="1"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85750" indent="-285750">
              <a:lnSpc>
                <a:spcPct val="120000"/>
              </a:lnSpc>
              <a:buFont typeface="Arial" charset="0"/>
              <a:buChar char="•"/>
            </a:pPr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参与设计了</a:t>
            </a:r>
            <a:r>
              <a:rPr kumimoji="1"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Go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语言</a:t>
            </a:r>
            <a:endParaRPr kumimoji="1"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85750" indent="-285750">
              <a:lnSpc>
                <a:spcPct val="120000"/>
              </a:lnSpc>
              <a:buFont typeface="Arial" charset="0"/>
              <a:buChar char="•"/>
            </a:pPr>
            <a:r>
              <a:rPr kumimoji="1"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1983</a:t>
            </a:r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年图灵奖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得主</a:t>
            </a:r>
            <a:endParaRPr kumimoji="1"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85750" indent="-285750">
              <a:lnSpc>
                <a:spcPct val="120000"/>
              </a:lnSpc>
              <a:buFont typeface="Arial" charset="0"/>
              <a:buChar char="•"/>
            </a:pPr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参与过正则表达式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和 </a:t>
            </a:r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UTF-8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 编码</a:t>
            </a:r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的设计</a:t>
            </a:r>
            <a:endParaRPr kumimoji="1"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78314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381693" cy="1339703"/>
          </a:xfrm>
          <a:prstGeom prst="rect">
            <a:avLst/>
          </a:prstGeom>
        </p:spPr>
      </p:pic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722473" y="3530011"/>
            <a:ext cx="11036595" cy="3530008"/>
          </a:xfrm>
        </p:spPr>
        <p:txBody>
          <a:bodyPr>
            <a:normAutofit/>
          </a:bodyPr>
          <a:lstStyle/>
          <a:p>
            <a:pPr algn="l"/>
            <a:r>
              <a:rPr lang="zh-CN" altLang="en-US" sz="2800" dirty="0" smtClean="0">
                <a:effectLst/>
              </a:rPr>
              <a:t/>
            </a:r>
            <a:br>
              <a:rPr lang="zh-CN" altLang="en-US" sz="2800" dirty="0" smtClean="0">
                <a:effectLst/>
              </a:rPr>
            </a:br>
            <a:endParaRPr lang="zh-CN" altLang="en-US" sz="2800" dirty="0" smtClean="0">
              <a:effectLst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4907" y="1339703"/>
            <a:ext cx="4640396" cy="4408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2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https://user-gold-cdn.xitu.io/2018/10/22/1669acea388f1b07?imagesli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2473" y="2054520"/>
            <a:ext cx="8943975" cy="2809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s://user-gold-cdn.xitu.io/2018/10/22/1669acef03a3d664?imagesli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0010" y="2054520"/>
            <a:ext cx="5010150" cy="312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s://user-gold-cdn.xitu.io/2018/10/22/1669acfde1407da9?imagesli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6635" y="2864145"/>
            <a:ext cx="5676900" cy="2000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ttps://user-gold-cdn.xitu.io/2018/10/22/1669ac8a5ecfd642?imageslim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693" y="1892595"/>
            <a:ext cx="6324600" cy="297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381693" cy="1339703"/>
          </a:xfrm>
          <a:prstGeom prst="rect">
            <a:avLst/>
          </a:prstGeom>
        </p:spPr>
      </p:pic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722473" y="3530011"/>
            <a:ext cx="11036595" cy="3530008"/>
          </a:xfrm>
        </p:spPr>
        <p:txBody>
          <a:bodyPr>
            <a:normAutofit/>
          </a:bodyPr>
          <a:lstStyle/>
          <a:p>
            <a:pPr algn="l"/>
            <a:r>
              <a:rPr lang="zh-CN" altLang="en-US" sz="2800" dirty="0" smtClean="0">
                <a:effectLst/>
              </a:rPr>
              <a:t/>
            </a:r>
            <a:br>
              <a:rPr lang="zh-CN" altLang="en-US" sz="2800" dirty="0" smtClean="0">
                <a:effectLst/>
              </a:rPr>
            </a:br>
            <a:endParaRPr lang="zh-CN" altLang="en-US" sz="2800" dirty="0" smtClean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178570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381693" cy="1339703"/>
          </a:xfrm>
          <a:prstGeom prst="rect">
            <a:avLst/>
          </a:prstGeom>
        </p:spPr>
      </p:pic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722473" y="3530011"/>
            <a:ext cx="11036595" cy="3530008"/>
          </a:xfrm>
        </p:spPr>
        <p:txBody>
          <a:bodyPr>
            <a:normAutofit/>
          </a:bodyPr>
          <a:lstStyle/>
          <a:p>
            <a:pPr algn="l"/>
            <a:r>
              <a:rPr lang="zh-CN" altLang="en-US" sz="2800" dirty="0" smtClean="0">
                <a:effectLst/>
              </a:rPr>
              <a:t/>
            </a:r>
            <a:br>
              <a:rPr lang="zh-CN" altLang="en-US" sz="2800" dirty="0" smtClean="0">
                <a:effectLst/>
              </a:rPr>
            </a:br>
            <a:endParaRPr lang="zh-CN" altLang="en-US" sz="2800" dirty="0" smtClean="0">
              <a:effectLst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020186" y="1346609"/>
            <a:ext cx="786837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 err="1" smtClean="0">
                <a:latin typeface="Microsoft YaHei" charset="-122"/>
                <a:ea typeface="Microsoft YaHei" charset="-122"/>
                <a:cs typeface="Microsoft YaHei" charset="-122"/>
              </a:rPr>
              <a:t>Subprocess</a:t>
            </a:r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 提供了一个 </a:t>
            </a:r>
            <a:r>
              <a:rPr kumimoji="1"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API</a:t>
            </a:r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 可以创建子进程与之通信。</a:t>
            </a:r>
            <a:endParaRPr kumimoji="1" lang="en-US" altLang="zh-CN" sz="2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6670" y="2362272"/>
            <a:ext cx="7931888" cy="3541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924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381693" cy="1339703"/>
          </a:xfrm>
          <a:prstGeom prst="rect">
            <a:avLst/>
          </a:prstGeom>
        </p:spPr>
      </p:pic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722473" y="3530011"/>
            <a:ext cx="11036595" cy="3530008"/>
          </a:xfrm>
        </p:spPr>
        <p:txBody>
          <a:bodyPr>
            <a:normAutofit/>
          </a:bodyPr>
          <a:lstStyle/>
          <a:p>
            <a:pPr algn="l"/>
            <a:r>
              <a:rPr lang="zh-CN" altLang="en-US" sz="2800" dirty="0" smtClean="0">
                <a:effectLst/>
              </a:rPr>
              <a:t/>
            </a:r>
            <a:br>
              <a:rPr lang="zh-CN" altLang="en-US" sz="2800" dirty="0" smtClean="0">
                <a:effectLst/>
              </a:rPr>
            </a:br>
            <a:endParaRPr lang="zh-CN" altLang="en-US" sz="2800" dirty="0" smtClean="0">
              <a:effectLst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020186" y="1346609"/>
            <a:ext cx="832683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我们怎么使用 </a:t>
            </a:r>
            <a:r>
              <a:rPr kumimoji="1" lang="en-US" altLang="zh-CN" sz="2400" dirty="0" err="1" smtClean="0">
                <a:latin typeface="Microsoft YaHei" charset="-122"/>
                <a:ea typeface="Microsoft YaHei" charset="-122"/>
                <a:cs typeface="Microsoft YaHei" charset="-122"/>
              </a:rPr>
              <a:t>Subprocess</a:t>
            </a:r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 执行一个使用 </a:t>
            </a:r>
            <a:r>
              <a:rPr kumimoji="1"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Pipeline</a:t>
            </a:r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 的命令？</a:t>
            </a:r>
            <a:endParaRPr kumimoji="1" lang="en-US" altLang="zh-CN" dirty="0"/>
          </a:p>
          <a:p>
            <a:endParaRPr kumimoji="1" lang="zh-CN" altLang="en-US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0846" y="2022958"/>
            <a:ext cx="10142366" cy="297157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0846" y="2022960"/>
            <a:ext cx="10135098" cy="3272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567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381693" cy="1339703"/>
          </a:xfrm>
          <a:prstGeom prst="rect">
            <a:avLst/>
          </a:prstGeom>
        </p:spPr>
      </p:pic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722473" y="3530011"/>
            <a:ext cx="11036595" cy="3530008"/>
          </a:xfrm>
        </p:spPr>
        <p:txBody>
          <a:bodyPr>
            <a:normAutofit/>
          </a:bodyPr>
          <a:lstStyle/>
          <a:p>
            <a:pPr algn="l"/>
            <a:r>
              <a:rPr lang="zh-CN" altLang="en-US" sz="2800" dirty="0" smtClean="0">
                <a:effectLst/>
              </a:rPr>
              <a:t/>
            </a:r>
            <a:br>
              <a:rPr lang="zh-CN" altLang="en-US" sz="2800" dirty="0" smtClean="0">
                <a:effectLst/>
              </a:rPr>
            </a:br>
            <a:endParaRPr lang="zh-CN" altLang="en-US" sz="2800" dirty="0" smtClean="0">
              <a:effectLst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381693" y="1339703"/>
            <a:ext cx="76915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但是如果我们不知道命令里有多少个 </a:t>
            </a:r>
            <a:r>
              <a:rPr kumimoji="1"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Pipeline</a:t>
            </a:r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 怎么办？</a:t>
            </a:r>
            <a:endParaRPr kumimoji="1" lang="zh-CN" altLang="en-US" sz="24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7172" y="2176719"/>
            <a:ext cx="10024418" cy="3054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882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2417</TotalTime>
  <Words>192</Words>
  <Application>Microsoft Macintosh PowerPoint</Application>
  <PresentationFormat>宽屏</PresentationFormat>
  <Paragraphs>40</Paragraphs>
  <Slides>11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16" baseType="lpstr">
      <vt:lpstr>DengXian</vt:lpstr>
      <vt:lpstr>DengXian Light</vt:lpstr>
      <vt:lpstr>Microsoft YaHei</vt:lpstr>
      <vt:lpstr>Arial</vt:lpstr>
      <vt:lpstr>Office 主题</vt:lpstr>
      <vt:lpstr>awesome-pipeline</vt:lpstr>
      <vt:lpstr>目录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awesome-pipeline</dc:title>
  <dc:creator>Microsoft Office 用户</dc:creator>
  <cp:lastModifiedBy>Microsoft Office 用户</cp:lastModifiedBy>
  <cp:revision>22</cp:revision>
  <dcterms:created xsi:type="dcterms:W3CDTF">2020-03-26T14:56:11Z</dcterms:created>
  <dcterms:modified xsi:type="dcterms:W3CDTF">2020-03-29T04:19:50Z</dcterms:modified>
</cp:coreProperties>
</file>